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1" r:id="rId6"/>
    <p:sldId id="257" r:id="rId7"/>
    <p:sldId id="258" r:id="rId8"/>
    <p:sldId id="292" r:id="rId9"/>
    <p:sldId id="289" r:id="rId10"/>
    <p:sldId id="285" r:id="rId11"/>
    <p:sldId id="263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8797"/>
    <a:srgbClr val="F4BDD2"/>
    <a:srgbClr val="DEC1FF"/>
    <a:srgbClr val="C196ED"/>
    <a:srgbClr val="51B2FF"/>
    <a:srgbClr val="59C5EC"/>
    <a:srgbClr val="007C9D"/>
    <a:srgbClr val="6D3B4F"/>
    <a:srgbClr val="000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C9638-D4FF-4A14-AC32-FE1A8EE2DDFE}" v="10" dt="2020-12-20T09:57:20.590"/>
    <p1510:client id="{C4B9CA0B-5C50-4366-88E5-DCA576D52A55}" v="10" dt="2020-12-20T14:38:14.321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315" autoAdjust="0"/>
  </p:normalViewPr>
  <p:slideViewPr>
    <p:cSldViewPr snapToGrid="0" showGuides="1">
      <p:cViewPr varScale="1">
        <p:scale>
          <a:sx n="86" d="100"/>
          <a:sy n="86" d="100"/>
        </p:scale>
        <p:origin x="4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. Casiana Pascariu" userId="S::casiana.pascariu@aue.ae::c10c5937-da84-4156-a4ba-980ed5295562" providerId="AD" clId="Web-{602C9638-D4FF-4A14-AC32-FE1A8EE2DDFE}"/>
    <pc:docChg chg="modSld sldOrd">
      <pc:chgData name="Ms. Casiana Pascariu" userId="S::casiana.pascariu@aue.ae::c10c5937-da84-4156-a4ba-980ed5295562" providerId="AD" clId="Web-{602C9638-D4FF-4A14-AC32-FE1A8EE2DDFE}" dt="2020-12-20T09:57:20.590" v="9" actId="20577"/>
      <pc:docMkLst>
        <pc:docMk/>
      </pc:docMkLst>
      <pc:sldChg chg="modSp">
        <pc:chgData name="Ms. Casiana Pascariu" userId="S::casiana.pascariu@aue.ae::c10c5937-da84-4156-a4ba-980ed5295562" providerId="AD" clId="Web-{602C9638-D4FF-4A14-AC32-FE1A8EE2DDFE}" dt="2020-12-20T09:57:20.590" v="8" actId="20577"/>
        <pc:sldMkLst>
          <pc:docMk/>
          <pc:sldMk cId="1670252140" sldId="256"/>
        </pc:sldMkLst>
        <pc:spChg chg="mod">
          <ac:chgData name="Ms. Casiana Pascariu" userId="S::casiana.pascariu@aue.ae::c10c5937-da84-4156-a4ba-980ed5295562" providerId="AD" clId="Web-{602C9638-D4FF-4A14-AC32-FE1A8EE2DDFE}" dt="2020-12-20T09:57:20.590" v="8" actId="20577"/>
          <ac:spMkLst>
            <pc:docMk/>
            <pc:sldMk cId="1670252140" sldId="256"/>
            <ac:spMk id="5" creationId="{B39A2B74-3287-4C03-80AF-662CC92EF148}"/>
          </ac:spMkLst>
        </pc:spChg>
      </pc:sldChg>
      <pc:sldChg chg="ord">
        <pc:chgData name="Ms. Casiana Pascariu" userId="S::casiana.pascariu@aue.ae::c10c5937-da84-4156-a4ba-980ed5295562" providerId="AD" clId="Web-{602C9638-D4FF-4A14-AC32-FE1A8EE2DDFE}" dt="2020-12-20T09:56:03.089" v="0"/>
        <pc:sldMkLst>
          <pc:docMk/>
          <pc:sldMk cId="2213263742" sldId="291"/>
        </pc:sldMkLst>
      </pc:sldChg>
    </pc:docChg>
  </pc:docChgLst>
  <pc:docChgLst>
    <pc:chgData name="Ms. Amani Yassine" userId="S::amani.yassine@aue.ae::ad020054-59a1-46dc-b317-a4772ea757f3" providerId="AD" clId="Web-{C4B9CA0B-5C50-4366-88E5-DCA576D52A55}"/>
    <pc:docChg chg="modSld">
      <pc:chgData name="Ms. Amani Yassine" userId="S::amani.yassine@aue.ae::ad020054-59a1-46dc-b317-a4772ea757f3" providerId="AD" clId="Web-{C4B9CA0B-5C50-4366-88E5-DCA576D52A55}" dt="2020-12-20T14:38:14.321" v="9" actId="20577"/>
      <pc:docMkLst>
        <pc:docMk/>
      </pc:docMkLst>
      <pc:sldChg chg="modSp">
        <pc:chgData name="Ms. Amani Yassine" userId="S::amani.yassine@aue.ae::ad020054-59a1-46dc-b317-a4772ea757f3" providerId="AD" clId="Web-{C4B9CA0B-5C50-4366-88E5-DCA576D52A55}" dt="2020-12-20T14:38:14.321" v="8" actId="20577"/>
        <pc:sldMkLst>
          <pc:docMk/>
          <pc:sldMk cId="1670252140" sldId="256"/>
        </pc:sldMkLst>
        <pc:spChg chg="mod">
          <ac:chgData name="Ms. Amani Yassine" userId="S::amani.yassine@aue.ae::ad020054-59a1-46dc-b317-a4772ea757f3" providerId="AD" clId="Web-{C4B9CA0B-5C50-4366-88E5-DCA576D52A55}" dt="2020-12-20T14:38:14.321" v="8" actId="20577"/>
          <ac:spMkLst>
            <pc:docMk/>
            <pc:sldMk cId="1670252140" sldId="256"/>
            <ac:spMk id="5" creationId="{B39A2B74-3287-4C03-80AF-662CC92EF14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2"/>
              <c:layout>
                <c:manualLayout>
                  <c:x val="-6.2807115320945399E-3"/>
                  <c:y val="5.965100405086684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7E-2D4E-9C1B-0D30A45CF3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7E-2D4E-9C1B-0D30A45CF3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7E-2D4E-9C1B-0D30A45CF38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7E-2D4E-9C1B-0D30A45CF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87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B-4C2C-9D97-E189871A6E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7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Lbls>
            <c:dLbl>
              <c:idx val="2"/>
              <c:layout>
                <c:manualLayout>
                  <c:x val="-6.2807115320945382E-3"/>
                  <c:y val="5.96510040508668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1-A246-B602-A8716310ED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F1-A246-B602-A8716310ED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F1-A246-B602-A8716310ED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F1-A246-B602-A8716310ED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87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B-4C2C-9D97-E189871A6E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7"/>
        <c:holeSize val="50"/>
      </c:doughnutChart>
    </c:plotArea>
    <c:legend>
      <c:legendPos val="r"/>
      <c:layout>
        <c:manualLayout>
          <c:xMode val="edge"/>
          <c:yMode val="edge"/>
          <c:x val="0.76139724999734149"/>
          <c:y val="0.35008023529737814"/>
          <c:w val="0.20720042865404953"/>
          <c:h val="0.49668760792663241"/>
        </c:manualLayout>
      </c:layout>
      <c:overlay val="0"/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1765145242551E-2"/>
          <c:y val="0.19755950416715023"/>
          <c:w val="0.66244497713939421"/>
          <c:h val="0.611673636430248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2"/>
              <c:layout>
                <c:manualLayout>
                  <c:x val="-6.2807115320945382E-3"/>
                  <c:y val="5.96510040508668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2-D942-99A6-FA00F2B3224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2-D942-99A6-FA00F2B3224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2-D942-99A6-FA00F2B3224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2-D942-99A6-FA00F2B32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</c:v>
                </c:pt>
                <c:pt idx="1">
                  <c:v>7</c:v>
                </c:pt>
                <c:pt idx="2">
                  <c:v>33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B-4C2C-9D97-E189871A6E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7"/>
        <c:holeSize val="50"/>
      </c:doughnutChart>
    </c:plotArea>
    <c:legend>
      <c:legendPos val="r"/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7T10:08:18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18543,'0'0'0,"12"9"680,-1 1 0,1 7-8,-2 25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596-3085-4BB2-8F53-0564AA69708A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victoria@fabrikam.com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404-555-0115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noProof="0"/>
              <a:t>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A9C29-DD8E-4518-B4D3-44806885A5F9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FOOADDTER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551-48C9-48F6-BF4E-DE641842128B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B3BF-9C89-4723-AE4C-8AC5E6572CE2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35D83B-8639-4535-9E2A-6F2776DA544B}" type="datetime1">
              <a:rPr lang="en-US" noProof="0" smtClean="0"/>
              <a:pPr/>
              <a:t>12/20/2020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Сlothes showcase image">
            <a:extLst>
              <a:ext uri="{FF2B5EF4-FFF2-40B4-BE49-F238E27FC236}">
                <a16:creationId xmlns:a16="http://schemas.microsoft.com/office/drawing/2014/main" id="{7D9BB4A7-CAD8-4F37-B282-CE7BA88630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>
          <a:xfrm>
            <a:off x="458724" y="457200"/>
            <a:ext cx="11274552" cy="5943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design 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9A2B74-3287-4C03-80AF-662CC92E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</p:spPr>
        <p:txBody>
          <a:bodyPr/>
          <a:lstStyle/>
          <a:p>
            <a:r>
              <a:rPr lang="en-US" b="1" dirty="0"/>
              <a:t>Under the supervision of Instructor  Ms. Amani Yassine </a:t>
            </a:r>
            <a:endParaRPr lang="ru-RU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A0B0018-D55C-4D05-BA9A-817E6139470D}"/>
                  </a:ext>
                </a:extLst>
              </p14:cNvPr>
              <p14:cNvContentPartPr/>
              <p14:nvPr/>
            </p14:nvContentPartPr>
            <p14:xfrm>
              <a:off x="9566085" y="2142570"/>
              <a:ext cx="16560" cy="28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A0B0018-D55C-4D05-BA9A-817E61394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7085" y="2133570"/>
                <a:ext cx="3420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561E45-D239-48CB-84DA-15A9073C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95" y="740998"/>
            <a:ext cx="9535686" cy="568800"/>
          </a:xfrm>
        </p:spPr>
        <p:txBody>
          <a:bodyPr/>
          <a:lstStyle/>
          <a:p>
            <a:pPr algn="ctr"/>
            <a:r>
              <a:rPr lang="en-US" dirty="0"/>
              <a:t>Our Team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E231BB-DC3A-4CA1-9934-F92D7E26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355" y="1645996"/>
            <a:ext cx="2361058" cy="26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4835" y="1678675"/>
            <a:ext cx="2383158" cy="26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AutoShape 8" descr="blob:https://web.whatsapp.com/f4b27df6-10e4-4187-86bd-7ccf39870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278" y="1624084"/>
            <a:ext cx="2224573" cy="26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AutoShape 11" descr="blob:https://web.whatsapp.com/dc056ada-c527-4c50-a142-f282c8ab7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blob:https://web.whatsapp.com/dc056ada-c527-4c50-a142-f282c8ab7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626" y="1647708"/>
            <a:ext cx="2213278" cy="26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77668" y="4653886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Kassem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Reda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3269" y="5324903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College of media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3592" y="5174775"/>
            <a:ext cx="236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College of business administration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175843" y="4644789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Khalid </a:t>
            </a:r>
            <a:r>
              <a:rPr lang="en-US" sz="2000" b="1" dirty="0" err="1">
                <a:solidFill>
                  <a:srgbClr val="C00000"/>
                </a:solidFill>
              </a:rPr>
              <a:t>Kamal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5737" y="4647062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Nada </a:t>
            </a:r>
            <a:r>
              <a:rPr lang="en-US" sz="2000" b="1" dirty="0" err="1">
                <a:solidFill>
                  <a:srgbClr val="C00000"/>
                </a:solidFill>
              </a:rPr>
              <a:t>Khaled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27779" y="4651612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Amal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Salma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300947" y="5384043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College of media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75860" y="5397691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College of design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16804" y="6093725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The designer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69185" y="6080079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politics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5437" y="6025487"/>
            <a:ext cx="236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The manager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34683" y="5959524"/>
            <a:ext cx="236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Advertising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221326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ailor's dummy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8425" y="688807"/>
            <a:ext cx="4727575" cy="7286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Our values </a:t>
            </a:r>
            <a:endParaRPr lang="ru-RU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ABAF3A0C-BC96-A74C-B57A-A25BE5BC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" y="1905616"/>
            <a:ext cx="1916100" cy="1340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C4721-E0B6-D544-98AC-BFD2D073A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054" y="1773250"/>
            <a:ext cx="2467209" cy="185641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6777D36-827C-4240-A65F-488073FA3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34" y="1908979"/>
            <a:ext cx="1930400" cy="16256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6814C8E-99C4-6A4E-93EC-6FC59AB0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52" y="3923961"/>
            <a:ext cx="2197875" cy="186530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916B358-DDD6-D14A-8A83-7057EDA71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868" y="4015455"/>
            <a:ext cx="1726941" cy="1456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905528" y="3616656"/>
            <a:ext cx="161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Honesty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009558" y="3618931"/>
            <a:ext cx="161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Creativity</a:t>
            </a: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247790" y="3646226"/>
            <a:ext cx="161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Being the best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153463" y="5679742"/>
            <a:ext cx="161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Freedom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719242" y="5611503"/>
            <a:ext cx="161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outique interior">
            <a:extLst>
              <a:ext uri="{FF2B5EF4-FFF2-40B4-BE49-F238E27FC236}">
                <a16:creationId xmlns:a16="http://schemas.microsoft.com/office/drawing/2014/main" id="{79BCF723-A3AE-42E3-80C1-352D7C8796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3A23C-C6B1-4060-8AB4-80821CC5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81" y="3595888"/>
            <a:ext cx="2642616" cy="10413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D3B4F"/>
                </a:solidFill>
              </a:rPr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337" y="4804092"/>
            <a:ext cx="3945103" cy="104131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our organization provide clothes depending on our customers choices.</a:t>
            </a:r>
          </a:p>
          <a:p>
            <a:r>
              <a:rPr lang="en-US" sz="2000" b="1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C219-E77D-47F7-9256-86D68B38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Minus 8">
            <a:extLst>
              <a:ext uri="{FF2B5EF4-FFF2-40B4-BE49-F238E27FC236}">
                <a16:creationId xmlns:a16="http://schemas.microsoft.com/office/drawing/2014/main" id="{282A2F6F-0D57-974F-AA0A-69C4E4CEC813}"/>
              </a:ext>
            </a:extLst>
          </p:cNvPr>
          <p:cNvSpPr/>
          <p:nvPr/>
        </p:nvSpPr>
        <p:spPr>
          <a:xfrm rot="16200000">
            <a:off x="4290847" y="5213238"/>
            <a:ext cx="3610308" cy="223023"/>
          </a:xfrm>
          <a:prstGeom prst="mathMinus">
            <a:avLst>
              <a:gd name="adj1" fmla="val 2629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7A8647-4FF7-0E4A-9B08-BCAC9A791C6B}"/>
              </a:ext>
            </a:extLst>
          </p:cNvPr>
          <p:cNvSpPr txBox="1">
            <a:spLocks/>
          </p:cNvSpPr>
          <p:nvPr/>
        </p:nvSpPr>
        <p:spPr>
          <a:xfrm>
            <a:off x="6783645" y="4804092"/>
            <a:ext cx="4473178" cy="1041316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</a:rPr>
              <a:t>Share self development and direct people how to be their selves and do not be a copy, and create a creative  society.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0B1331-245A-5644-A5F5-A907CC1F900E}"/>
              </a:ext>
            </a:extLst>
          </p:cNvPr>
          <p:cNvSpPr txBox="1">
            <a:spLocks/>
          </p:cNvSpPr>
          <p:nvPr/>
        </p:nvSpPr>
        <p:spPr>
          <a:xfrm>
            <a:off x="7597685" y="3548355"/>
            <a:ext cx="2642616" cy="1041316"/>
          </a:xfrm>
          <a:prstGeom prst="rect">
            <a:avLst/>
          </a:prstGeom>
        </p:spPr>
        <p:txBody>
          <a:bodyPr vert="horz" lIns="3600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6D3B4F"/>
                </a:solidFill>
              </a:rPr>
              <a:t>Our purpose</a:t>
            </a:r>
          </a:p>
        </p:txBody>
      </p:sp>
    </p:spTree>
    <p:extLst>
      <p:ext uri="{BB962C8B-B14F-4D97-AF65-F5344CB8AC3E}">
        <p14:creationId xmlns:p14="http://schemas.microsoft.com/office/powerpoint/2010/main" val="220101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1026" name="AutoShape 2" descr="C:\Users\Hp\Desktop\Survey-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:\Users\Hp\Desktop\Survey-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urvey Logo - Tersus Training Serv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153" y="2825085"/>
            <a:ext cx="2402005" cy="2402005"/>
          </a:xfrm>
          <a:prstGeom prst="rect">
            <a:avLst/>
          </a:prstGeom>
          <a:noFill/>
        </p:spPr>
      </p:pic>
      <p:graphicFrame>
        <p:nvGraphicFramePr>
          <p:cNvPr id="18" name="Chart Placeholder 22" descr="Pie chart">
            <a:extLst>
              <a:ext uri="{FF2B5EF4-FFF2-40B4-BE49-F238E27FC236}">
                <a16:creationId xmlns:a16="http://schemas.microsoft.com/office/drawing/2014/main" id="{A9AB6A22-F5DD-44C1-8F5F-0ED243A43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38769"/>
              </p:ext>
            </p:extLst>
          </p:nvPr>
        </p:nvGraphicFramePr>
        <p:xfrm>
          <a:off x="4148920" y="0"/>
          <a:ext cx="3948750" cy="429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0864" y="1774210"/>
            <a:ext cx="54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8294" y="4451446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23697" y="1828800"/>
            <a:ext cx="62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24" name="Chart Placeholder 22" descr="Pie chart">
            <a:extLst>
              <a:ext uri="{FF2B5EF4-FFF2-40B4-BE49-F238E27FC236}">
                <a16:creationId xmlns:a16="http://schemas.microsoft.com/office/drawing/2014/main" id="{A9AB6A22-F5DD-44C1-8F5F-0ED243A43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38769"/>
              </p:ext>
            </p:extLst>
          </p:nvPr>
        </p:nvGraphicFramePr>
        <p:xfrm>
          <a:off x="6048230" y="2770496"/>
          <a:ext cx="3941931" cy="408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Placeholder 22" descr="Pie chart">
            <a:extLst>
              <a:ext uri="{FF2B5EF4-FFF2-40B4-BE49-F238E27FC236}">
                <a16:creationId xmlns:a16="http://schemas.microsoft.com/office/drawing/2014/main" id="{A9AB6A22-F5DD-44C1-8F5F-0ED243A43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38769"/>
              </p:ext>
            </p:extLst>
          </p:nvPr>
        </p:nvGraphicFramePr>
        <p:xfrm>
          <a:off x="8284191" y="259308"/>
          <a:ext cx="3452883" cy="373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35524" y="218365"/>
            <a:ext cx="256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Do you prefer to be unique?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7478973" y="232011"/>
            <a:ext cx="471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Do you prefer to create your own design or have a ready design?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237026" y="6211669"/>
            <a:ext cx="263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Will you support the company?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E1D05-39A8-DC49-994A-F61986C0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1DE3E9-EC56-B648-B0A7-3DE3D4FAE481}"/>
              </a:ext>
            </a:extLst>
          </p:cNvPr>
          <p:cNvSpPr/>
          <p:nvPr/>
        </p:nvSpPr>
        <p:spPr>
          <a:xfrm>
            <a:off x="1126981" y="1134965"/>
            <a:ext cx="5155325" cy="4949081"/>
          </a:xfrm>
          <a:prstGeom prst="ellipse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A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003036-D68A-B446-AF94-D30D4205031C}"/>
              </a:ext>
            </a:extLst>
          </p:cNvPr>
          <p:cNvSpPr/>
          <p:nvPr/>
        </p:nvSpPr>
        <p:spPr>
          <a:xfrm rot="10800000">
            <a:off x="5627940" y="1108838"/>
            <a:ext cx="5155325" cy="4949082"/>
          </a:xfrm>
          <a:prstGeom prst="ellipse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A852E-2041-F348-9084-8B2861604D37}"/>
              </a:ext>
            </a:extLst>
          </p:cNvPr>
          <p:cNvSpPr txBox="1"/>
          <p:nvPr/>
        </p:nvSpPr>
        <p:spPr>
          <a:xfrm>
            <a:off x="2280531" y="1418897"/>
            <a:ext cx="26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b="1" dirty="0"/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LOGO</a:t>
            </a:r>
            <a:endParaRPr lang="en-AE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A9B4C-54E0-194B-904E-0FEB885B4567}"/>
              </a:ext>
            </a:extLst>
          </p:cNvPr>
          <p:cNvSpPr txBox="1"/>
          <p:nvPr/>
        </p:nvSpPr>
        <p:spPr>
          <a:xfrm>
            <a:off x="6931709" y="1418897"/>
            <a:ext cx="26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SLOGAN</a:t>
            </a:r>
            <a:endParaRPr lang="en-AE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A12AD-9258-304A-AB45-DFF6793E3559}"/>
              </a:ext>
            </a:extLst>
          </p:cNvPr>
          <p:cNvSpPr txBox="1"/>
          <p:nvPr/>
        </p:nvSpPr>
        <p:spPr>
          <a:xfrm>
            <a:off x="6757939" y="2644170"/>
            <a:ext cx="3342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4800" b="1" i="1" dirty="0">
                <a:solidFill>
                  <a:srgbClr val="AF8797"/>
                </a:solidFill>
              </a:rPr>
              <a:t>Do not, be a copy!!</a:t>
            </a:r>
          </a:p>
        </p:txBody>
      </p:sp>
      <p:sp>
        <p:nvSpPr>
          <p:cNvPr id="6146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09" y="2007295"/>
            <a:ext cx="4267151" cy="30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C6ED3-045B-0A4B-9442-2ED14C32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221"/>
            <a:ext cx="5630493" cy="60635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C9F996-147A-3249-B9F6-38B2AAC8BD65}"/>
              </a:ext>
            </a:extLst>
          </p:cNvPr>
          <p:cNvSpPr txBox="1"/>
          <p:nvPr/>
        </p:nvSpPr>
        <p:spPr>
          <a:xfrm>
            <a:off x="5874197" y="813600"/>
            <a:ext cx="5921298" cy="5109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</a:rPr>
              <a:t>Being popular and known locally.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</a:rPr>
              <a:t>gain customers trust.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have our own trademark in the market.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encourage people to deny being a copy.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Being known globally.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347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FE440-470B-4A07-B866-F0955087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B872A3A-5C01-064B-9375-E1D47CE8F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59166"/>
              </p:ext>
            </p:extLst>
          </p:nvPr>
        </p:nvGraphicFramePr>
        <p:xfrm>
          <a:off x="204717" y="3401705"/>
          <a:ext cx="11274550" cy="5164204"/>
        </p:xfrm>
        <a:graphic>
          <a:graphicData uri="http://schemas.openxmlformats.org/drawingml/2006/table">
            <a:tbl>
              <a:tblPr/>
              <a:tblGrid>
                <a:gridCol w="5637275">
                  <a:extLst>
                    <a:ext uri="{9D8B030D-6E8A-4147-A177-3AD203B41FA5}">
                      <a16:colId xmlns:a16="http://schemas.microsoft.com/office/drawing/2014/main" val="613602018"/>
                    </a:ext>
                  </a:extLst>
                </a:gridCol>
                <a:gridCol w="5637275">
                  <a:extLst>
                    <a:ext uri="{9D8B030D-6E8A-4147-A177-3AD203B41FA5}">
                      <a16:colId xmlns:a16="http://schemas.microsoft.com/office/drawing/2014/main" val="1208825140"/>
                    </a:ext>
                  </a:extLst>
                </a:gridCol>
              </a:tblGrid>
              <a:tr h="1868142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000" b="1" i="1" dirty="0">
                          <a:solidFill>
                            <a:srgbClr val="007C9D"/>
                          </a:solidFill>
                          <a:effectLst/>
                        </a:rPr>
                        <a:t>.</a:t>
                      </a:r>
                      <a:endParaRPr lang="en-US" sz="2000" dirty="0">
                        <a:solidFill>
                          <a:srgbClr val="007C9D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800" b="1" dirty="0">
                          <a:solidFill>
                            <a:srgbClr val="007C9D"/>
                          </a:solidFill>
                          <a:effectLst/>
                        </a:rPr>
                        <a:t>1)Expand our company in attractive places and new territories.</a:t>
                      </a:r>
                    </a:p>
                    <a:p>
                      <a:pPr algn="ctr" fontAlgn="t"/>
                      <a:endParaRPr lang="en-US" sz="1800" dirty="0">
                        <a:solidFill>
                          <a:srgbClr val="007C9D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800" b="1" dirty="0">
                          <a:solidFill>
                            <a:srgbClr val="007C9D"/>
                          </a:solidFill>
                          <a:effectLst/>
                        </a:rPr>
                        <a:t>2) Using social networks for advertising and gaining more customers.</a:t>
                      </a:r>
                    </a:p>
                    <a:p>
                      <a:pPr algn="ctr" fontAlgn="t"/>
                      <a:endParaRPr lang="en-US" sz="1800" dirty="0">
                        <a:solidFill>
                          <a:srgbClr val="007C9D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800" b="1" dirty="0">
                          <a:solidFill>
                            <a:srgbClr val="007C9D"/>
                          </a:solidFill>
                          <a:effectLst/>
                        </a:rPr>
                        <a:t>3) Offer great communication skills with your employees and customer service.</a:t>
                      </a:r>
                    </a:p>
                    <a:p>
                      <a:pPr algn="ctr" fontAlgn="t"/>
                      <a:r>
                        <a:rPr lang="en-US" sz="1800" b="1" dirty="0">
                          <a:solidFill>
                            <a:srgbClr val="007C9D"/>
                          </a:solidFill>
                          <a:effectLst/>
                        </a:rPr>
                        <a:t>4) Invest</a:t>
                      </a:r>
                      <a:r>
                        <a:rPr lang="en-US" sz="1800" b="1" baseline="0" dirty="0">
                          <a:solidFill>
                            <a:srgbClr val="007C9D"/>
                          </a:solidFill>
                          <a:effectLst/>
                        </a:rPr>
                        <a:t> in newer technologies for production and services</a:t>
                      </a:r>
                    </a:p>
                    <a:p>
                      <a:pPr algn="ctr" fontAlgn="t"/>
                      <a:r>
                        <a:rPr lang="en-US" sz="1800" b="1" baseline="0" dirty="0">
                          <a:solidFill>
                            <a:srgbClr val="007C9D"/>
                          </a:solidFill>
                          <a:effectLst/>
                        </a:rPr>
                        <a:t>5)Maintain the quality of our product</a:t>
                      </a:r>
                      <a:endParaRPr lang="en-US" sz="1800" b="1" dirty="0">
                        <a:solidFill>
                          <a:srgbClr val="007C9D"/>
                        </a:solidFill>
                        <a:effectLst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dirty="0">
                        <a:solidFill>
                          <a:srgbClr val="DA846B"/>
                        </a:solidFill>
                        <a:effectLst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000" b="1" i="1" dirty="0">
                          <a:solidFill>
                            <a:srgbClr val="007C9D"/>
                          </a:solidFill>
                        </a:rPr>
                        <a:t>1) Powerful attitudes among employees.</a:t>
                      </a:r>
                      <a:br>
                        <a:rPr lang="en-US" sz="2000" dirty="0">
                          <a:solidFill>
                            <a:srgbClr val="007C9D"/>
                          </a:solidFill>
                        </a:rPr>
                      </a:br>
                      <a:endParaRPr lang="en-US" sz="2000" dirty="0">
                        <a:solidFill>
                          <a:srgbClr val="007C9D"/>
                        </a:solidFill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000" b="1" i="1" dirty="0">
                          <a:solidFill>
                            <a:srgbClr val="007C9D"/>
                          </a:solidFill>
                        </a:rPr>
                        <a:t>2) Personal interactions with the clients.</a:t>
                      </a:r>
                      <a:endParaRPr lang="en-US" sz="2000" dirty="0">
                        <a:solidFill>
                          <a:srgbClr val="007C9D"/>
                        </a:solidFill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rgbClr val="007C9D"/>
                        </a:solidFill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000" b="1" i="1" dirty="0">
                          <a:solidFill>
                            <a:srgbClr val="007C9D"/>
                          </a:solidFill>
                        </a:rPr>
                        <a:t>3) Improved customer services.</a:t>
                      </a:r>
                      <a:br>
                        <a:rPr lang="en-US" sz="2000" dirty="0">
                          <a:solidFill>
                            <a:srgbClr val="007C9D"/>
                          </a:solidFill>
                        </a:rPr>
                      </a:br>
                      <a:endParaRPr lang="en-US" sz="2000" dirty="0">
                        <a:solidFill>
                          <a:srgbClr val="007C9D"/>
                        </a:solidFill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000" b="1" i="1" dirty="0">
                          <a:solidFill>
                            <a:srgbClr val="007C9D"/>
                          </a:solidFill>
                        </a:rPr>
                        <a:t>4) Customer satisfactions are our priorities.</a:t>
                      </a:r>
                      <a:br>
                        <a:rPr lang="en-US" sz="2000" dirty="0">
                          <a:solidFill>
                            <a:srgbClr val="007C9D"/>
                          </a:solidFill>
                        </a:rPr>
                      </a:br>
                      <a:endParaRPr lang="en-US" sz="2000" dirty="0">
                        <a:solidFill>
                          <a:srgbClr val="007C9D"/>
                        </a:solidFill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000" b="1" i="1" dirty="0">
                          <a:solidFill>
                            <a:srgbClr val="007C9D"/>
                          </a:solidFill>
                        </a:rPr>
                        <a:t>5) Introducing unique collections</a:t>
                      </a:r>
                      <a:endParaRPr lang="en-US" sz="2000" dirty="0"/>
                    </a:p>
                    <a:p>
                      <a:pPr algn="ctr" fontAlgn="t"/>
                      <a:endParaRPr lang="en-US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85222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12879"/>
                  </a:ext>
                </a:extLst>
              </a:tr>
              <a:tr h="1049404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71842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3F1336A-44CD-AC4D-AB3E-BA54B88E449C}"/>
              </a:ext>
            </a:extLst>
          </p:cNvPr>
          <p:cNvSpPr/>
          <p:nvPr/>
        </p:nvSpPr>
        <p:spPr>
          <a:xfrm>
            <a:off x="468935" y="3191473"/>
            <a:ext cx="11274551" cy="400836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73AD8-ED4F-9140-85CE-FDEBC79E24DE}"/>
              </a:ext>
            </a:extLst>
          </p:cNvPr>
          <p:cNvSpPr/>
          <p:nvPr/>
        </p:nvSpPr>
        <p:spPr>
          <a:xfrm rot="16200000">
            <a:off x="4211114" y="5136663"/>
            <a:ext cx="3297707" cy="144964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22" name="Picture Placeholder 21" descr="Text&#10;&#10;Description automatically generated">
            <a:extLst>
              <a:ext uri="{FF2B5EF4-FFF2-40B4-BE49-F238E27FC236}">
                <a16:creationId xmlns:a16="http://schemas.microsoft.com/office/drawing/2014/main" id="{211B19A7-83A6-B24F-BEEC-F44C210838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-14000" contrast="40000"/>
                    </a14:imgEffect>
                  </a14:imgLayer>
                </a14:imgProps>
              </a:ext>
            </a:extLst>
          </a:blip>
          <a:srcRect t="19901" b="19901"/>
          <a:stretch>
            <a:fillRect/>
          </a:stretch>
        </p:blipFill>
        <p:spPr>
          <a:xfrm>
            <a:off x="2190509" y="502662"/>
            <a:ext cx="7644493" cy="2014971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9876E7-2EE9-3341-B0FD-3D16E110A65F}"/>
              </a:ext>
            </a:extLst>
          </p:cNvPr>
          <p:cNvSpPr/>
          <p:nvPr/>
        </p:nvSpPr>
        <p:spPr>
          <a:xfrm>
            <a:off x="2356758" y="3078668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t">
              <a:defRPr/>
            </a:pPr>
            <a:r>
              <a:rPr lang="en-US" sz="2800" b="1" i="1" dirty="0"/>
              <a:t>opportunities</a:t>
            </a:r>
            <a:endParaRPr lang="en-US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71D184-79B2-B34E-97BC-5B6333D78863}"/>
              </a:ext>
            </a:extLst>
          </p:cNvPr>
          <p:cNvSpPr/>
          <p:nvPr/>
        </p:nvSpPr>
        <p:spPr>
          <a:xfrm>
            <a:off x="7949619" y="3078668"/>
            <a:ext cx="1579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t">
              <a:defRPr/>
            </a:pPr>
            <a:r>
              <a:rPr lang="en-US" sz="2800" b="1" i="1" dirty="0"/>
              <a:t>strengths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61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Сlothes showcase">
            <a:extLst>
              <a:ext uri="{FF2B5EF4-FFF2-40B4-BE49-F238E27FC236}">
                <a16:creationId xmlns:a16="http://schemas.microsoft.com/office/drawing/2014/main" id="{179AA3B4-DDB4-4B2A-B234-DE5CD2E34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52B999-CAEB-49BE-835B-3CF1107C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53" y="5268036"/>
            <a:ext cx="11274552" cy="955344"/>
          </a:xfrm>
        </p:spPr>
        <p:txBody>
          <a:bodyPr/>
          <a:lstStyle/>
          <a:p>
            <a:r>
              <a:rPr lang="en-US" b="1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050E-254E-4B6E-9FC2-EEF19C8B0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rgbClr val="51B2FF"/>
                </a:solidFill>
              </a:rPr>
              <a:t>Email: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85B246-8C76-4D5B-BE88-82AB21F8F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Mydesign@gmail.com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041CB1-E53C-4035-AA8A-3C220238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3247" y="5400284"/>
            <a:ext cx="1800225" cy="280988"/>
          </a:xfrm>
        </p:spPr>
        <p:txBody>
          <a:bodyPr/>
          <a:lstStyle/>
          <a:p>
            <a:r>
              <a:rPr lang="en-US" b="1" dirty="0">
                <a:solidFill>
                  <a:srgbClr val="51B2FF"/>
                </a:solidFill>
              </a:rPr>
              <a:t>Phone: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186949-D27F-4D51-97AE-6BD792B73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5121" y="5695559"/>
            <a:ext cx="2700000" cy="280500"/>
          </a:xfrm>
        </p:spPr>
        <p:txBody>
          <a:bodyPr/>
          <a:lstStyle/>
          <a:p>
            <a:r>
              <a:rPr lang="en-US" b="1" dirty="0"/>
              <a:t>04-555-0115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D461F9-57FC-4A31-834B-644E9726B1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51B2FF"/>
                </a:solidFill>
              </a:rPr>
              <a:t>Website: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C0374-7269-4D0D-8EE7-8FDFF0C65C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www.mydesign.ae</a:t>
            </a:r>
          </a:p>
        </p:txBody>
      </p:sp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850888_Retail pitch deck_RVA_v4" id="{8F2882B0-1BFE-4293-BF1B-5E9F7535F411}" vid="{2736E5B9-BA7A-4750-88E9-E7AE6A3F0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52D5006649747A88B97E6DCC0196B" ma:contentTypeVersion="6" ma:contentTypeDescription="Create a new document." ma:contentTypeScope="" ma:versionID="9e6e7c04e494f224beee9224a4b86c6c">
  <xsd:schema xmlns:xsd="http://www.w3.org/2001/XMLSchema" xmlns:xs="http://www.w3.org/2001/XMLSchema" xmlns:p="http://schemas.microsoft.com/office/2006/metadata/properties" xmlns:ns2="28ac70d7-5047-4edc-8c67-c2e46bd9eed9" targetNamespace="http://schemas.microsoft.com/office/2006/metadata/properties" ma:root="true" ma:fieldsID="6ef5f14904fa6650ebc987d35d32876d" ns2:_="">
    <xsd:import namespace="28ac70d7-5047-4edc-8c67-c2e46bd9e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c70d7-5047-4edc-8c67-c2e46bd9e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BED453-9FB1-4982-A2CE-02B1DAF46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7391F-2502-4070-B520-AB23643635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58B9B29-EA84-4BDF-A26C-C6E955A36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c70d7-5047-4edc-8c67-c2e46bd9e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531</TotalTime>
  <Words>276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My design </vt:lpstr>
      <vt:lpstr>Our Team</vt:lpstr>
      <vt:lpstr>PowerPoint Presentation</vt:lpstr>
      <vt:lpstr>About Us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 Title</dc:title>
  <dc:creator>Nada Khaled Sobhi Abdelhay Mohamed Elmaamoun</dc:creator>
  <cp:lastModifiedBy>Amani Yassine</cp:lastModifiedBy>
  <cp:revision>62</cp:revision>
  <dcterms:created xsi:type="dcterms:W3CDTF">2020-11-28T16:39:52Z</dcterms:created>
  <dcterms:modified xsi:type="dcterms:W3CDTF">2020-12-20T14:38:22Z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0x010100A3252D5006649747A88B97E6DCC0196B</vt:lpwstr>
  </property>
</Properties>
</file>